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35"/>
  </p:notesMasterIdLst>
  <p:handoutMasterIdLst>
    <p:handoutMasterId r:id="rId36"/>
  </p:handoutMasterIdLst>
  <p:sldIdLst>
    <p:sldId id="257" r:id="rId4"/>
    <p:sldId id="263" r:id="rId5"/>
    <p:sldId id="1690" r:id="rId6"/>
    <p:sldId id="1698" r:id="rId7"/>
    <p:sldId id="1662" r:id="rId8"/>
    <p:sldId id="1672" r:id="rId9"/>
    <p:sldId id="1695" r:id="rId10"/>
    <p:sldId id="1697" r:id="rId11"/>
    <p:sldId id="852" r:id="rId12"/>
    <p:sldId id="853" r:id="rId13"/>
    <p:sldId id="854" r:id="rId14"/>
    <p:sldId id="855" r:id="rId15"/>
    <p:sldId id="856" r:id="rId16"/>
    <p:sldId id="857" r:id="rId17"/>
    <p:sldId id="858" r:id="rId18"/>
    <p:sldId id="859" r:id="rId19"/>
    <p:sldId id="860" r:id="rId20"/>
    <p:sldId id="861" r:id="rId21"/>
    <p:sldId id="896" r:id="rId22"/>
    <p:sldId id="900" r:id="rId23"/>
    <p:sldId id="872" r:id="rId24"/>
    <p:sldId id="1696" r:id="rId25"/>
    <p:sldId id="1564" r:id="rId26"/>
    <p:sldId id="1607" r:id="rId27"/>
    <p:sldId id="1691" r:id="rId28"/>
    <p:sldId id="1677" r:id="rId29"/>
    <p:sldId id="1692" r:id="rId30"/>
    <p:sldId id="270" r:id="rId31"/>
    <p:sldId id="265" r:id="rId32"/>
    <p:sldId id="261" r:id="rId33"/>
    <p:sldId id="26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690"/>
            <p14:sldId id="1698"/>
            <p14:sldId id="1662"/>
            <p14:sldId id="1672"/>
            <p14:sldId id="1695"/>
          </p14:sldIdLst>
        </p14:section>
        <p14:section name="rest api" id="{BFDAF661-9B60-7243-A6B4-7800E8BBFC15}">
          <p14:sldIdLst>
            <p14:sldId id="1697"/>
            <p14:sldId id="852"/>
            <p14:sldId id="853"/>
            <p14:sldId id="854"/>
            <p14:sldId id="855"/>
            <p14:sldId id="856"/>
            <p14:sldId id="857"/>
            <p14:sldId id="858"/>
            <p14:sldId id="859"/>
            <p14:sldId id="860"/>
            <p14:sldId id="861"/>
            <p14:sldId id="896"/>
            <p14:sldId id="900"/>
            <p14:sldId id="872"/>
          </p14:sldIdLst>
        </p14:section>
        <p14:section name="azure ad" id="{E246A876-431E-4E4A-8C29-39D16E6C9554}">
          <p14:sldIdLst>
            <p14:sldId id="1696"/>
            <p14:sldId id="1564"/>
            <p14:sldId id="1607"/>
            <p14:sldId id="1691"/>
            <p14:sldId id="1677"/>
            <p14:sldId id="1692"/>
            <p14:sldId id="270"/>
            <p14:sldId id="265"/>
          </p14:sldIdLst>
        </p14:section>
        <p14:section name="outro" id="{00537C7C-1C44-D648-8CFB-1BB78D029B00}">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88" autoAdjust="0"/>
    <p:restoredTop sz="87459" autoAdjust="0"/>
  </p:normalViewPr>
  <p:slideViewPr>
    <p:cSldViewPr snapToGrid="0">
      <p:cViewPr varScale="1">
        <p:scale>
          <a:sx n="89" d="100"/>
          <a:sy n="89" d="100"/>
        </p:scale>
        <p:origin x="60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1.jpe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png"/></Relationships>
</file>

<file path=ppt/diagrams/_rels/data12.xml.rels><?xml version="1.0" encoding="UTF-8" standalone="yes"?>
<Relationships xmlns="http://schemas.openxmlformats.org/package/2006/relationships"><Relationship Id="rId1" Type="http://schemas.openxmlformats.org/officeDocument/2006/relationships/image" Target="../media/image24.png"/></Relationships>
</file>

<file path=ppt/diagrams/_rels/data13.xml.rels><?xml version="1.0" encoding="UTF-8" standalone="yes"?>
<Relationships xmlns="http://schemas.openxmlformats.org/package/2006/relationships"><Relationship Id="rId1" Type="http://schemas.openxmlformats.org/officeDocument/2006/relationships/image" Target="../media/image21.jpeg"/></Relationships>
</file>

<file path=ppt/diagrams/_rels/data14.xml.rels><?xml version="1.0" encoding="UTF-8" standalone="yes"?>
<Relationships xmlns="http://schemas.openxmlformats.org/package/2006/relationships"><Relationship Id="rId1" Type="http://schemas.openxmlformats.org/officeDocument/2006/relationships/image" Target="../media/image22.jpeg"/></Relationships>
</file>

<file path=ppt/diagrams/_rels/data15.xml.rels><?xml version="1.0" encoding="UTF-8" standalone="yes"?>
<Relationships xmlns="http://schemas.openxmlformats.org/package/2006/relationships"><Relationship Id="rId1" Type="http://schemas.openxmlformats.org/officeDocument/2006/relationships/image" Target="../media/image23.png"/></Relationships>
</file>

<file path=ppt/diagrams/_rels/data16.xml.rels><?xml version="1.0" encoding="UTF-8" standalone="yes"?>
<Relationships xmlns="http://schemas.openxmlformats.org/package/2006/relationships"><Relationship Id="rId1" Type="http://schemas.openxmlformats.org/officeDocument/2006/relationships/image" Target="../media/image24.png"/></Relationships>
</file>

<file path=ppt/diagrams/_rels/data17.xml.rels><?xml version="1.0" encoding="UTF-8" standalone="yes"?>
<Relationships xmlns="http://schemas.openxmlformats.org/package/2006/relationships"><Relationship Id="rId1" Type="http://schemas.openxmlformats.org/officeDocument/2006/relationships/image" Target="../media/image23.png"/></Relationships>
</file>

<file path=ppt/diagrams/_rels/data18.xml.rels><?xml version="1.0" encoding="UTF-8" standalone="yes"?>
<Relationships xmlns="http://schemas.openxmlformats.org/package/2006/relationships"><Relationship Id="rId1" Type="http://schemas.openxmlformats.org/officeDocument/2006/relationships/image" Target="../media/image21.jpeg"/></Relationships>
</file>

<file path=ppt/diagrams/_rels/data19.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2.jpeg"/></Relationships>
</file>

<file path=ppt/diagrams/_rels/data20.xml.rels><?xml version="1.0" encoding="UTF-8" standalone="yes"?>
<Relationships xmlns="http://schemas.openxmlformats.org/package/2006/relationships"><Relationship Id="rId1" Type="http://schemas.openxmlformats.org/officeDocument/2006/relationships/image" Target="../media/image30.jpeg"/></Relationships>
</file>

<file path=ppt/diagrams/_rels/data21.xml.rels><?xml version="1.0" encoding="UTF-8" standalone="yes"?>
<Relationships xmlns="http://schemas.openxmlformats.org/package/2006/relationships"><Relationship Id="rId1" Type="http://schemas.openxmlformats.org/officeDocument/2006/relationships/image" Target="../media/image31.jpeg"/></Relationships>
</file>

<file path=ppt/diagrams/_rels/data22.xml.rels><?xml version="1.0" encoding="UTF-8" standalone="yes"?>
<Relationships xmlns="http://schemas.openxmlformats.org/package/2006/relationships"><Relationship Id="rId1" Type="http://schemas.openxmlformats.org/officeDocument/2006/relationships/image" Target="../media/image24.png"/></Relationships>
</file>

<file path=ppt/diagrams/_rels/data23.xml.rels><?xml version="1.0" encoding="UTF-8" standalone="yes"?>
<Relationships xmlns="http://schemas.openxmlformats.org/package/2006/relationships"><Relationship Id="rId1" Type="http://schemas.openxmlformats.org/officeDocument/2006/relationships/image" Target="../media/image23.png"/></Relationships>
</file>

<file path=ppt/diagrams/_rels/data24.xml.rels><?xml version="1.0" encoding="UTF-8" standalone="yes"?>
<Relationships xmlns="http://schemas.openxmlformats.org/package/2006/relationships"><Relationship Id="rId1" Type="http://schemas.openxmlformats.org/officeDocument/2006/relationships/image" Target="../media/image23.png"/></Relationships>
</file>

<file path=ppt/diagrams/_rels/data25.xml.rels><?xml version="1.0" encoding="UTF-8" standalone="yes"?>
<Relationships xmlns="http://schemas.openxmlformats.org/package/2006/relationships"><Relationship Id="rId1" Type="http://schemas.openxmlformats.org/officeDocument/2006/relationships/image" Target="../media/image22.jpeg"/></Relationships>
</file>

<file path=ppt/diagrams/_rels/data26.xml.rels><?xml version="1.0" encoding="UTF-8" standalone="yes"?>
<Relationships xmlns="http://schemas.openxmlformats.org/package/2006/relationships"><Relationship Id="rId1" Type="http://schemas.openxmlformats.org/officeDocument/2006/relationships/image" Target="../media/image24.png"/></Relationships>
</file>

<file path=ppt/diagrams/_rels/data27.xml.rels><?xml version="1.0" encoding="UTF-8" standalone="yes"?>
<Relationships xmlns="http://schemas.openxmlformats.org/package/2006/relationships"><Relationship Id="rId1" Type="http://schemas.openxmlformats.org/officeDocument/2006/relationships/image" Target="../media/image24.png"/></Relationships>
</file>

<file path=ppt/diagrams/_rels/data28.xml.rels><?xml version="1.0" encoding="UTF-8" standalone="yes"?>
<Relationships xmlns="http://schemas.openxmlformats.org/package/2006/relationships"><Relationship Id="rId1" Type="http://schemas.openxmlformats.org/officeDocument/2006/relationships/image" Target="../media/image23.png"/></Relationships>
</file>

<file path=ppt/diagrams/_rels/data29.xml.rels><?xml version="1.0" encoding="UTF-8" standalone="yes"?>
<Relationships xmlns="http://schemas.openxmlformats.org/package/2006/relationships"><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3.png"/></Relationships>
</file>

<file path=ppt/diagrams/_rels/data30.xml.rels><?xml version="1.0" encoding="UTF-8" standalone="yes"?>
<Relationships xmlns="http://schemas.openxmlformats.org/package/2006/relationships"><Relationship Id="rId1" Type="http://schemas.openxmlformats.org/officeDocument/2006/relationships/image" Target="../media/image30.jpeg"/></Relationships>
</file>

<file path=ppt/diagrams/_rels/data31.xml.rels><?xml version="1.0" encoding="UTF-8" standalone="yes"?>
<Relationships xmlns="http://schemas.openxmlformats.org/package/2006/relationships"><Relationship Id="rId1" Type="http://schemas.openxmlformats.org/officeDocument/2006/relationships/image" Target="../media/image31.jpeg"/></Relationships>
</file>

<file path=ppt/diagrams/_rels/data32.xml.rels><?xml version="1.0" encoding="UTF-8" standalone="yes"?>
<Relationships xmlns="http://schemas.openxmlformats.org/package/2006/relationships"><Relationship Id="rId1" Type="http://schemas.openxmlformats.org/officeDocument/2006/relationships/image" Target="../media/image22.jpeg"/></Relationships>
</file>

<file path=ppt/diagrams/_rels/data33.xml.rels><?xml version="1.0" encoding="UTF-8" standalone="yes"?>
<Relationships xmlns="http://schemas.openxmlformats.org/package/2006/relationships"><Relationship Id="rId1" Type="http://schemas.openxmlformats.org/officeDocument/2006/relationships/image" Target="../media/image21.jpeg"/></Relationships>
</file>

<file path=ppt/diagrams/_rels/data34.xml.rels><?xml version="1.0" encoding="UTF-8" standalone="yes"?>
<Relationships xmlns="http://schemas.openxmlformats.org/package/2006/relationships"><Relationship Id="rId1" Type="http://schemas.openxmlformats.org/officeDocument/2006/relationships/image" Target="../media/image23.png"/></Relationships>
</file>

<file path=ppt/diagrams/_rels/data35.xml.rels><?xml version="1.0" encoding="UTF-8" standalone="yes"?>
<Relationships xmlns="http://schemas.openxmlformats.org/package/2006/relationships"><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1" Type="http://schemas.openxmlformats.org/officeDocument/2006/relationships/image" Target="../media/image24.png"/></Relationships>
</file>

<file path=ppt/diagrams/_rels/data5.xml.rels><?xml version="1.0" encoding="UTF-8" standalone="yes"?>
<Relationships xmlns="http://schemas.openxmlformats.org/package/2006/relationships"><Relationship Id="rId1" Type="http://schemas.openxmlformats.org/officeDocument/2006/relationships/image" Target="../media/image21.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png"/></Relationships>
</file>

<file path=ppt/diagrams/_rels/data8.xml.rels><?xml version="1.0" encoding="UTF-8" standalone="yes"?>
<Relationships xmlns="http://schemas.openxmlformats.org/package/2006/relationships"><Relationship Id="rId1"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3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3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2F35702-3DE4-514C-9D6F-1CF230BD7306}" type="presOf" srcId="{C0281889-47E3-4FCF-B048-44D1E229A3C4}" destId="{46D36D89-423D-4446-B477-AB475692CC3D}"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22058C95-23DF-CB4E-B165-9971FB523AAD}"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8934D4F1-1C25-2C4B-99A2-AC2CE9785D3D}" type="presOf" srcId="{918E8141-8B4B-4731-A817-C6B047531EC7}" destId="{94406756-AAED-4952-B734-D5E78ADCB02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DA446A6D-D8E2-B34B-A2DA-7C3CCEC514A0}" type="presOf" srcId="{B5C0B2FB-77D1-43B5-AC47-EBF6D31315F6}" destId="{6AE5439B-8436-4FD1-9635-8BAA6EB19DEE}" srcOrd="0" destOrd="0" presId="urn:microsoft.com/office/officeart/2008/layout/CircularPictureCallout"/>
    <dgm:cxn modelId="{FDA4EDDC-FD62-3A41-8551-5167DDD0F35A}" type="presOf" srcId="{918E8141-8B4B-4731-A817-C6B047531EC7}" destId="{94406756-AAED-4952-B734-D5E78ADCB029}" srcOrd="0" destOrd="0" presId="urn:microsoft.com/office/officeart/2008/layout/CircularPictureCallout"/>
    <dgm:cxn modelId="{1E0DF6EA-1FF6-984B-889B-A213F0EE7EB2}" type="presOf" srcId="{0EBD0570-87DE-48D4-9B05-D47A4E390D1E}" destId="{D4EFBD8C-1BD9-44D3-91C2-8814CE1EF1E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89E983B-88EB-EE4E-ADE7-9AFF8173FB3D}" type="presOf" srcId="{A5B64BFC-6D51-4FD0-8EB5-7F0CFF12ED8E}" destId="{62FCCB03-E374-451D-98F2-5D828F934070}" srcOrd="0" destOrd="0" presId="urn:microsoft.com/office/officeart/2008/layout/CircularPictureCallout"/>
    <dgm:cxn modelId="{B9F30548-C7A2-7E45-98CA-74EABB656C6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E1173D5-8899-524F-9603-E3D55CA6E4D9}" type="presOf" srcId="{C0281889-47E3-4FCF-B048-44D1E229A3C4}" destId="{46D36D89-423D-4446-B477-AB475692CC3D}"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4005E07-DB8C-1A41-8E5E-FEA1D0D07FF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2CD2A9D8-E989-D246-861B-A4FCCA2B0853}" type="presOf" srcId="{0EBD0570-87DE-48D4-9B05-D47A4E390D1E}" destId="{D4EFBD8C-1BD9-44D3-91C2-8814CE1EF1E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A85EA33A-9692-8946-BF6F-B5C2C2FB0FE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75D2CB2-209B-124D-BE27-E954E007572A}" type="presOf" srcId="{A5B64BFC-6D51-4FD0-8EB5-7F0CFF12ED8E}" destId="{62FCCB03-E374-451D-98F2-5D828F934070}"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10BE824-50F9-6246-8210-549606059B4C}"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76B31AC-C620-F54A-A12A-39AD8DA0CB94}" type="presOf" srcId="{B5C0B2FB-77D1-43B5-AC47-EBF6D31315F6}" destId="{6AE5439B-8436-4FD1-9635-8BAA6EB19DEE}" srcOrd="0" destOrd="0" presId="urn:microsoft.com/office/officeart/2008/layout/CircularPictureCallout"/>
    <dgm:cxn modelId="{E66CCFF5-1525-0641-92A1-3AB3E0C5A147}" type="presOf" srcId="{918E8141-8B4B-4731-A817-C6B047531EC7}" destId="{94406756-AAED-4952-B734-D5E78ADCB029}" srcOrd="0" destOrd="0" presId="urn:microsoft.com/office/officeart/2008/layout/CircularPictureCallout"/>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ABA3A48-C639-E545-8E9F-78B5D1A59E4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0CC3E3E7-4C8F-FD4C-BE93-6214A0F19F53}" type="presOf" srcId="{46AB99D6-83BC-4C8D-8A5C-033EDB4E386F}" destId="{79D7CEDB-8104-4451-ACE4-9C54728C8F31}"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0C7C0C73-0F82-5F4D-8BDE-9CBDC0391137}" type="presOf" srcId="{918E8141-8B4B-4731-A817-C6B047531EC7}" destId="{94406756-AAED-4952-B734-D5E78ADCB029}" srcOrd="0" destOrd="0" presId="urn:microsoft.com/office/officeart/2008/layout/CircularPictureCallou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83E35631-1F53-4641-B724-D5152FF7CBF5}"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945AF06-452B-F34D-B025-495DD04CFD6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087EB6-CD7C-EA46-AD7B-F6F6852DFE36}" type="presOf" srcId="{B5C0B2FB-77D1-43B5-AC47-EBF6D31315F6}" destId="{6AE5439B-8436-4FD1-9635-8BAA6EB19DEE}" srcOrd="0" destOrd="0" presId="urn:microsoft.com/office/officeart/2008/layout/CircularPictureCallout"/>
    <dgm:cxn modelId="{68986BD0-7A01-5047-B6FB-F5C0FB4B3362}" type="presOf" srcId="{918E8141-8B4B-4731-A817-C6B047531EC7}" destId="{94406756-AAED-4952-B734-D5E78ADCB029}" srcOrd="0" destOrd="0" presId="urn:microsoft.com/office/officeart/2008/layout/CircularPictureCallout"/>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EA06993-12D1-AA4F-AE94-D7AFCE9C196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A57ADD-A5EF-B045-9D23-F7CE953C0813}" type="presOf" srcId="{46AB99D6-83BC-4C8D-8A5C-033EDB4E386F}" destId="{79D7CEDB-8104-4451-ACE4-9C54728C8F31}" srcOrd="0" destOrd="0" presId="urn:microsoft.com/office/officeart/2008/layout/CircularPictureCallout"/>
    <dgm:cxn modelId="{0DAEE9E5-FB3D-534E-B731-7F08B07F193B}" type="presOf" srcId="{A5B64BFC-6D51-4FD0-8EB5-7F0CFF12ED8E}" destId="{62FCCB03-E374-451D-98F2-5D828F934070}"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C52C62A-0CFC-FD4E-A278-B337D92E981D}" type="presOf" srcId="{B5C0B2FB-77D1-43B5-AC47-EBF6D31315F6}" destId="{6AE5439B-8436-4FD1-9635-8BAA6EB19DEE}" srcOrd="0" destOrd="0" presId="urn:microsoft.com/office/officeart/2008/layout/CircularPictureCallout"/>
    <dgm:cxn modelId="{FCDC262C-BE2B-DF48-93E8-5418DAE99656}"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5C1197D-66C2-7545-AF2F-E81DEB91B43E}" type="presOf" srcId="{0EBD0570-87DE-48D4-9B05-D47A4E390D1E}" destId="{D4EFBD8C-1BD9-44D3-91C2-8814CE1EF1E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12DA5768-92BF-AC44-8627-22FB1E602BEB}" type="presOf" srcId="{46AB99D6-83BC-4C8D-8A5C-033EDB4E386F}" destId="{79D7CEDB-8104-4451-ACE4-9C54728C8F31}" srcOrd="0" destOrd="0" presId="urn:microsoft.com/office/officeart/2008/layout/CircularPictureCallou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652F01-5A2D-CB44-B7BE-B0478E21EF03}" type="presOf" srcId="{46AB99D6-83BC-4C8D-8A5C-033EDB4E386F}" destId="{79D7CEDB-8104-4451-ACE4-9C54728C8F31}" srcOrd="0" destOrd="0" presId="urn:microsoft.com/office/officeart/2008/layout/CircularPictureCallout"/>
    <dgm:cxn modelId="{0D5A7A76-B3C5-7041-AA50-AA5A414173F1}" type="presOf" srcId="{C0281889-47E3-4FCF-B048-44D1E229A3C4}" destId="{46D36D89-423D-4446-B477-AB475692CC3D}"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9/14/2018 2:22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9/14/2018 2:22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366559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06015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312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6455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1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874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139388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9/14/2018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3572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9/14/2018 2:22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998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5971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446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166253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5787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414547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9/14/2018 2:22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26000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6.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image" Target="../media/image25.png"/><Relationship Id="rId3" Type="http://schemas.openxmlformats.org/officeDocument/2006/relationships/diagramData" Target="../diagrams/data6.xml"/><Relationship Id="rId21" Type="http://schemas.openxmlformats.org/officeDocument/2006/relationships/diagramQuickStyle" Target="../diagrams/quickStyle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8.xml"/><Relationship Id="rId16" Type="http://schemas.openxmlformats.org/officeDocument/2006/relationships/diagramColors" Target="../diagrams/colors8.xml"/><Relationship Id="rId20" Type="http://schemas.openxmlformats.org/officeDocument/2006/relationships/diagramLayout" Target="../diagrams/layout9.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microsoft.com/office/2007/relationships/diagramDrawing" Target="../diagrams/drawing9.xml"/><Relationship Id="rId10" Type="http://schemas.openxmlformats.org/officeDocument/2006/relationships/diagramQuickStyle" Target="../diagrams/quickStyle7.xml"/><Relationship Id="rId19" Type="http://schemas.openxmlformats.org/officeDocument/2006/relationships/diagramData" Target="../diagrams/data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25.png"/><Relationship Id="rId21" Type="http://schemas.openxmlformats.org/officeDocument/2006/relationships/diagramLayout" Target="../diagrams/layout13.xml"/><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20" Type="http://schemas.openxmlformats.org/officeDocument/2006/relationships/diagramData" Target="../diagrams/data13.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24" Type="http://schemas.microsoft.com/office/2007/relationships/diagramDrawing" Target="../diagrams/drawing13.xml"/><Relationship Id="rId5" Type="http://schemas.openxmlformats.org/officeDocument/2006/relationships/diagramLayout" Target="../diagrams/layout10.xml"/><Relationship Id="rId15" Type="http://schemas.openxmlformats.org/officeDocument/2006/relationships/diagramLayout" Target="../diagrams/layout12.xml"/><Relationship Id="rId23" Type="http://schemas.openxmlformats.org/officeDocument/2006/relationships/diagramColors" Target="../diagrams/colors13.xml"/><Relationship Id="rId10" Type="http://schemas.openxmlformats.org/officeDocument/2006/relationships/diagramLayout" Target="../diagrams/layout11.xml"/><Relationship Id="rId19" Type="http://schemas.openxmlformats.org/officeDocument/2006/relationships/image" Target="../media/image26.png"/><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 Id="rId22"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18" Type="http://schemas.openxmlformats.org/officeDocument/2006/relationships/diagramColors" Target="../diagrams/colors16.xml"/><Relationship Id="rId26" Type="http://schemas.microsoft.com/office/2007/relationships/diagramDrawing" Target="../diagrams/drawing17.xml"/><Relationship Id="rId3" Type="http://schemas.openxmlformats.org/officeDocument/2006/relationships/image" Target="../media/image26.png"/><Relationship Id="rId21" Type="http://schemas.openxmlformats.org/officeDocument/2006/relationships/image" Target="../media/image28.png"/><Relationship Id="rId7" Type="http://schemas.openxmlformats.org/officeDocument/2006/relationships/diagramQuickStyle" Target="../diagrams/quickStyle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5" Type="http://schemas.openxmlformats.org/officeDocument/2006/relationships/diagramColors" Target="../diagrams/colors17.xml"/><Relationship Id="rId2" Type="http://schemas.openxmlformats.org/officeDocument/2006/relationships/notesSlide" Target="../notesSlides/notesSlide12.xml"/><Relationship Id="rId16" Type="http://schemas.openxmlformats.org/officeDocument/2006/relationships/diagramLayout" Target="../diagrams/layout16.xml"/><Relationship Id="rId20" Type="http://schemas.openxmlformats.org/officeDocument/2006/relationships/image" Target="../media/image27.png"/><Relationship Id="rId29" Type="http://schemas.openxmlformats.org/officeDocument/2006/relationships/diagramQuickStyle" Target="../diagrams/quickStyle18.xml"/><Relationship Id="rId1" Type="http://schemas.openxmlformats.org/officeDocument/2006/relationships/slideLayout" Target="../slideLayouts/slideLayout11.xml"/><Relationship Id="rId6" Type="http://schemas.openxmlformats.org/officeDocument/2006/relationships/diagramLayout" Target="../diagrams/layout14.xml"/><Relationship Id="rId11" Type="http://schemas.openxmlformats.org/officeDocument/2006/relationships/diagramLayout" Target="../diagrams/layout15.xml"/><Relationship Id="rId24" Type="http://schemas.openxmlformats.org/officeDocument/2006/relationships/diagramQuickStyle" Target="../diagrams/quickStyle17.xml"/><Relationship Id="rId5" Type="http://schemas.openxmlformats.org/officeDocument/2006/relationships/diagramData" Target="../diagrams/data14.xml"/><Relationship Id="rId15" Type="http://schemas.openxmlformats.org/officeDocument/2006/relationships/diagramData" Target="../diagrams/data16.xml"/><Relationship Id="rId23" Type="http://schemas.openxmlformats.org/officeDocument/2006/relationships/diagramLayout" Target="../diagrams/layout17.xml"/><Relationship Id="rId28" Type="http://schemas.openxmlformats.org/officeDocument/2006/relationships/diagramLayout" Target="../diagrams/layout18.xml"/><Relationship Id="rId10" Type="http://schemas.openxmlformats.org/officeDocument/2006/relationships/diagramData" Target="../diagrams/data15.xml"/><Relationship Id="rId19" Type="http://schemas.microsoft.com/office/2007/relationships/diagramDrawing" Target="../diagrams/drawing16.xml"/><Relationship Id="rId31" Type="http://schemas.microsoft.com/office/2007/relationships/diagramDrawing" Target="../diagrams/drawing18.xml"/><Relationship Id="rId4" Type="http://schemas.openxmlformats.org/officeDocument/2006/relationships/image" Target="../media/image25.png"/><Relationship Id="rId9" Type="http://schemas.microsoft.com/office/2007/relationships/diagramDrawing" Target="../diagrams/drawing14.xml"/><Relationship Id="rId14" Type="http://schemas.microsoft.com/office/2007/relationships/diagramDrawing" Target="../diagrams/drawing15.xml"/><Relationship Id="rId22" Type="http://schemas.openxmlformats.org/officeDocument/2006/relationships/diagramData" Target="../diagrams/data17.xm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3" Type="http://schemas.openxmlformats.org/officeDocument/2006/relationships/diagramColors" Target="../diagrams/colors20.xml"/><Relationship Id="rId18" Type="http://schemas.openxmlformats.org/officeDocument/2006/relationships/diagramColors" Target="../diagrams/colors21.xml"/><Relationship Id="rId26" Type="http://schemas.microsoft.com/office/2007/relationships/diagramDrawing" Target="../diagrams/drawing22.xml"/><Relationship Id="rId39" Type="http://schemas.openxmlformats.org/officeDocument/2006/relationships/diagramData" Target="../diagrams/data25.xml"/><Relationship Id="rId21" Type="http://schemas.openxmlformats.org/officeDocument/2006/relationships/image" Target="../media/image32.png"/><Relationship Id="rId34" Type="http://schemas.openxmlformats.org/officeDocument/2006/relationships/diagramLayout" Target="../diagrams/layout24.xml"/><Relationship Id="rId42" Type="http://schemas.openxmlformats.org/officeDocument/2006/relationships/diagramColors" Target="../diagrams/colors25.xml"/><Relationship Id="rId47" Type="http://schemas.openxmlformats.org/officeDocument/2006/relationships/diagramColors" Target="../diagrams/colors26.xml"/><Relationship Id="rId50" Type="http://schemas.openxmlformats.org/officeDocument/2006/relationships/diagramLayout" Target="../diagrams/layout27.xml"/><Relationship Id="rId55" Type="http://schemas.openxmlformats.org/officeDocument/2006/relationships/diagramLayout" Target="../diagrams/layout28.xml"/><Relationship Id="rId63" Type="http://schemas.microsoft.com/office/2007/relationships/diagramDrawing" Target="../diagrams/drawing29.xml"/><Relationship Id="rId7" Type="http://schemas.openxmlformats.org/officeDocument/2006/relationships/diagramQuickStyle" Target="../diagrams/quickStyle19.xml"/><Relationship Id="rId2" Type="http://schemas.openxmlformats.org/officeDocument/2006/relationships/notesSlide" Target="../notesSlides/notesSlide14.xml"/><Relationship Id="rId16" Type="http://schemas.openxmlformats.org/officeDocument/2006/relationships/diagramLayout" Target="../diagrams/layout21.xml"/><Relationship Id="rId20" Type="http://schemas.openxmlformats.org/officeDocument/2006/relationships/image" Target="../media/image25.png"/><Relationship Id="rId29" Type="http://schemas.openxmlformats.org/officeDocument/2006/relationships/diagramQuickStyle" Target="../diagrams/quickStyle23.xml"/><Relationship Id="rId41" Type="http://schemas.openxmlformats.org/officeDocument/2006/relationships/diagramQuickStyle" Target="../diagrams/quickStyle25.xml"/><Relationship Id="rId54" Type="http://schemas.openxmlformats.org/officeDocument/2006/relationships/diagramData" Target="../diagrams/data28.xml"/><Relationship Id="rId62" Type="http://schemas.openxmlformats.org/officeDocument/2006/relationships/diagramColors" Target="../diagrams/colors29.xml"/><Relationship Id="rId1" Type="http://schemas.openxmlformats.org/officeDocument/2006/relationships/slideLayout" Target="../slideLayouts/slideLayout11.xml"/><Relationship Id="rId6" Type="http://schemas.openxmlformats.org/officeDocument/2006/relationships/diagramLayout" Target="../diagrams/layout19.xml"/><Relationship Id="rId11" Type="http://schemas.openxmlformats.org/officeDocument/2006/relationships/diagramLayout" Target="../diagrams/layout20.xml"/><Relationship Id="rId24" Type="http://schemas.openxmlformats.org/officeDocument/2006/relationships/diagramQuickStyle" Target="../diagrams/quickStyle22.xml"/><Relationship Id="rId32" Type="http://schemas.openxmlformats.org/officeDocument/2006/relationships/image" Target="../media/image27.png"/><Relationship Id="rId37" Type="http://schemas.microsoft.com/office/2007/relationships/diagramDrawing" Target="../diagrams/drawing24.xml"/><Relationship Id="rId40" Type="http://schemas.openxmlformats.org/officeDocument/2006/relationships/diagramLayout" Target="../diagrams/layout25.xml"/><Relationship Id="rId45" Type="http://schemas.openxmlformats.org/officeDocument/2006/relationships/diagramLayout" Target="../diagrams/layout26.xml"/><Relationship Id="rId53" Type="http://schemas.microsoft.com/office/2007/relationships/diagramDrawing" Target="../diagrams/drawing27.xml"/><Relationship Id="rId58" Type="http://schemas.microsoft.com/office/2007/relationships/diagramDrawing" Target="../diagrams/drawing28.xml"/><Relationship Id="rId5" Type="http://schemas.openxmlformats.org/officeDocument/2006/relationships/diagramData" Target="../diagrams/data19.xml"/><Relationship Id="rId15" Type="http://schemas.openxmlformats.org/officeDocument/2006/relationships/diagramData" Target="../diagrams/data21.xml"/><Relationship Id="rId23" Type="http://schemas.openxmlformats.org/officeDocument/2006/relationships/diagramLayout" Target="../diagrams/layout22.xml"/><Relationship Id="rId28" Type="http://schemas.openxmlformats.org/officeDocument/2006/relationships/diagramLayout" Target="../diagrams/layout23.xml"/><Relationship Id="rId36" Type="http://schemas.openxmlformats.org/officeDocument/2006/relationships/diagramColors" Target="../diagrams/colors24.xml"/><Relationship Id="rId49" Type="http://schemas.openxmlformats.org/officeDocument/2006/relationships/diagramData" Target="../diagrams/data27.xml"/><Relationship Id="rId57" Type="http://schemas.openxmlformats.org/officeDocument/2006/relationships/diagramColors" Target="../diagrams/colors28.xml"/><Relationship Id="rId61" Type="http://schemas.openxmlformats.org/officeDocument/2006/relationships/diagramQuickStyle" Target="../diagrams/quickStyle29.xml"/><Relationship Id="rId10" Type="http://schemas.openxmlformats.org/officeDocument/2006/relationships/diagramData" Target="../diagrams/data20.xml"/><Relationship Id="rId19" Type="http://schemas.microsoft.com/office/2007/relationships/diagramDrawing" Target="../diagrams/drawing21.xml"/><Relationship Id="rId31" Type="http://schemas.microsoft.com/office/2007/relationships/diagramDrawing" Target="../diagrams/drawing23.xml"/><Relationship Id="rId44" Type="http://schemas.openxmlformats.org/officeDocument/2006/relationships/diagramData" Target="../diagrams/data26.xml"/><Relationship Id="rId52" Type="http://schemas.openxmlformats.org/officeDocument/2006/relationships/diagramColors" Target="../diagrams/colors27.xml"/><Relationship Id="rId60" Type="http://schemas.openxmlformats.org/officeDocument/2006/relationships/diagramLayout" Target="../diagrams/layout29.xml"/><Relationship Id="rId4" Type="http://schemas.openxmlformats.org/officeDocument/2006/relationships/image" Target="../media/image29.png"/><Relationship Id="rId9" Type="http://schemas.microsoft.com/office/2007/relationships/diagramDrawing" Target="../diagrams/drawing19.xml"/><Relationship Id="rId14" Type="http://schemas.microsoft.com/office/2007/relationships/diagramDrawing" Target="../diagrams/drawing20.xml"/><Relationship Id="rId22" Type="http://schemas.openxmlformats.org/officeDocument/2006/relationships/diagramData" Target="../diagrams/data22.xml"/><Relationship Id="rId27" Type="http://schemas.openxmlformats.org/officeDocument/2006/relationships/diagramData" Target="../diagrams/data23.xml"/><Relationship Id="rId30" Type="http://schemas.openxmlformats.org/officeDocument/2006/relationships/diagramColors" Target="../diagrams/colors23.xml"/><Relationship Id="rId35" Type="http://schemas.openxmlformats.org/officeDocument/2006/relationships/diagramQuickStyle" Target="../diagrams/quickStyle24.xml"/><Relationship Id="rId43" Type="http://schemas.microsoft.com/office/2007/relationships/diagramDrawing" Target="../diagrams/drawing25.xml"/><Relationship Id="rId48" Type="http://schemas.microsoft.com/office/2007/relationships/diagramDrawing" Target="../diagrams/drawing26.xml"/><Relationship Id="rId56" Type="http://schemas.openxmlformats.org/officeDocument/2006/relationships/diagramQuickStyle" Target="../diagrams/quickStyle28.xml"/><Relationship Id="rId8" Type="http://schemas.openxmlformats.org/officeDocument/2006/relationships/diagramColors" Target="../diagrams/colors19.xml"/><Relationship Id="rId51" Type="http://schemas.openxmlformats.org/officeDocument/2006/relationships/diagramQuickStyle" Target="../diagrams/quickStyle27.xml"/><Relationship Id="rId3" Type="http://schemas.openxmlformats.org/officeDocument/2006/relationships/image" Target="../media/image28.png"/><Relationship Id="rId12" Type="http://schemas.openxmlformats.org/officeDocument/2006/relationships/diagramQuickStyle" Target="../diagrams/quickStyle20.xml"/><Relationship Id="rId17" Type="http://schemas.openxmlformats.org/officeDocument/2006/relationships/diagramQuickStyle" Target="../diagrams/quickStyle21.xml"/><Relationship Id="rId25" Type="http://schemas.openxmlformats.org/officeDocument/2006/relationships/diagramColors" Target="../diagrams/colors22.xml"/><Relationship Id="rId33" Type="http://schemas.openxmlformats.org/officeDocument/2006/relationships/diagramData" Target="../diagrams/data24.xml"/><Relationship Id="rId38" Type="http://schemas.openxmlformats.org/officeDocument/2006/relationships/image" Target="../media/image26.png"/><Relationship Id="rId46" Type="http://schemas.openxmlformats.org/officeDocument/2006/relationships/diagramQuickStyle" Target="../diagrams/quickStyle26.xml"/><Relationship Id="rId59" Type="http://schemas.openxmlformats.org/officeDocument/2006/relationships/diagramData" Target="../diagrams/data2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1.xml"/><Relationship Id="rId13" Type="http://schemas.openxmlformats.org/officeDocument/2006/relationships/diagramData" Target="../diagrams/data32.xml"/><Relationship Id="rId18" Type="http://schemas.openxmlformats.org/officeDocument/2006/relationships/image" Target="../media/image28.png"/><Relationship Id="rId26" Type="http://schemas.openxmlformats.org/officeDocument/2006/relationships/diagramLayout" Target="../diagrams/layout33.xml"/><Relationship Id="rId39" Type="http://schemas.microsoft.com/office/2007/relationships/diagramDrawing" Target="../diagrams/drawing35.xml"/><Relationship Id="rId3" Type="http://schemas.openxmlformats.org/officeDocument/2006/relationships/diagramData" Target="../diagrams/data30.xml"/><Relationship Id="rId21" Type="http://schemas.openxmlformats.org/officeDocument/2006/relationships/image" Target="../media/image27.png"/><Relationship Id="rId34" Type="http://schemas.microsoft.com/office/2007/relationships/diagramDrawing" Target="../diagrams/drawing34.xml"/><Relationship Id="rId7" Type="http://schemas.microsoft.com/office/2007/relationships/diagramDrawing" Target="../diagrams/drawing30.xml"/><Relationship Id="rId12" Type="http://schemas.microsoft.com/office/2007/relationships/diagramDrawing" Target="../diagrams/drawing31.xml"/><Relationship Id="rId17" Type="http://schemas.microsoft.com/office/2007/relationships/diagramDrawing" Target="../diagrams/drawing32.xml"/><Relationship Id="rId25" Type="http://schemas.openxmlformats.org/officeDocument/2006/relationships/diagramData" Target="../diagrams/data33.xml"/><Relationship Id="rId33" Type="http://schemas.openxmlformats.org/officeDocument/2006/relationships/diagramColors" Target="../diagrams/colors34.xml"/><Relationship Id="rId38" Type="http://schemas.openxmlformats.org/officeDocument/2006/relationships/diagramColors" Target="../diagrams/colors35.xml"/><Relationship Id="rId2" Type="http://schemas.openxmlformats.org/officeDocument/2006/relationships/notesSlide" Target="../notesSlides/notesSlide16.xml"/><Relationship Id="rId16" Type="http://schemas.openxmlformats.org/officeDocument/2006/relationships/diagramColors" Target="../diagrams/colors32.xml"/><Relationship Id="rId20" Type="http://schemas.openxmlformats.org/officeDocument/2006/relationships/image" Target="../media/image25.png"/><Relationship Id="rId29" Type="http://schemas.microsoft.com/office/2007/relationships/diagramDrawing" Target="../diagrams/drawing33.xml"/><Relationship Id="rId1" Type="http://schemas.openxmlformats.org/officeDocument/2006/relationships/slideLayout" Target="../slideLayouts/slideLayout11.xml"/><Relationship Id="rId6" Type="http://schemas.openxmlformats.org/officeDocument/2006/relationships/diagramColors" Target="../diagrams/colors30.xml"/><Relationship Id="rId11" Type="http://schemas.openxmlformats.org/officeDocument/2006/relationships/diagramColors" Target="../diagrams/colors31.xml"/><Relationship Id="rId24" Type="http://schemas.openxmlformats.org/officeDocument/2006/relationships/image" Target="../media/image33.jpg"/><Relationship Id="rId32" Type="http://schemas.openxmlformats.org/officeDocument/2006/relationships/diagramQuickStyle" Target="../diagrams/quickStyle34.xml"/><Relationship Id="rId37" Type="http://schemas.openxmlformats.org/officeDocument/2006/relationships/diagramQuickStyle" Target="../diagrams/quickStyle35.xml"/><Relationship Id="rId5" Type="http://schemas.openxmlformats.org/officeDocument/2006/relationships/diagramQuickStyle" Target="../diagrams/quickStyle30.xml"/><Relationship Id="rId15" Type="http://schemas.openxmlformats.org/officeDocument/2006/relationships/diagramQuickStyle" Target="../diagrams/quickStyle32.xml"/><Relationship Id="rId23" Type="http://schemas.openxmlformats.org/officeDocument/2006/relationships/image" Target="../media/image26.png"/><Relationship Id="rId28" Type="http://schemas.openxmlformats.org/officeDocument/2006/relationships/diagramColors" Target="../diagrams/colors33.xml"/><Relationship Id="rId36" Type="http://schemas.openxmlformats.org/officeDocument/2006/relationships/diagramLayout" Target="../diagrams/layout35.xml"/><Relationship Id="rId10" Type="http://schemas.openxmlformats.org/officeDocument/2006/relationships/diagramQuickStyle" Target="../diagrams/quickStyle31.xml"/><Relationship Id="rId19" Type="http://schemas.openxmlformats.org/officeDocument/2006/relationships/image" Target="../media/image32.png"/><Relationship Id="rId31" Type="http://schemas.openxmlformats.org/officeDocument/2006/relationships/diagramLayout" Target="../diagrams/layout34.xml"/><Relationship Id="rId4" Type="http://schemas.openxmlformats.org/officeDocument/2006/relationships/diagramLayout" Target="../diagrams/layout30.xml"/><Relationship Id="rId9" Type="http://schemas.openxmlformats.org/officeDocument/2006/relationships/diagramLayout" Target="../diagrams/layout31.xml"/><Relationship Id="rId14" Type="http://schemas.openxmlformats.org/officeDocument/2006/relationships/diagramLayout" Target="../diagrams/layout32.xml"/><Relationship Id="rId22" Type="http://schemas.openxmlformats.org/officeDocument/2006/relationships/image" Target="../media/image29.png"/><Relationship Id="rId27" Type="http://schemas.openxmlformats.org/officeDocument/2006/relationships/diagramQuickStyle" Target="../diagrams/quickStyle33.xml"/><Relationship Id="rId30" Type="http://schemas.openxmlformats.org/officeDocument/2006/relationships/diagramData" Target="../diagrams/data34.xml"/><Relationship Id="rId35" Type="http://schemas.openxmlformats.org/officeDocument/2006/relationships/diagramData" Target="../diagrams/data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dirty="0"/>
              <a:t>Build apps with the Microsoft Graph REST API</a:t>
            </a:r>
          </a:p>
        </p:txBody>
      </p:sp>
      <p:sp>
        <p:nvSpPr>
          <p:cNvPr id="5" name="Text Placeholder 4"/>
          <p:cNvSpPr>
            <a:spLocks noGrp="1"/>
          </p:cNvSpPr>
          <p:nvPr>
            <p:ph type="body" sz="quarter" idx="12"/>
          </p:nvPr>
        </p:nvSpPr>
        <p:spPr/>
        <p:txBody>
          <a:bodyPr/>
          <a:lstStyle/>
          <a:p>
            <a:r>
              <a:rPr lang="en-US" dirty="0"/>
              <a:t>Build applications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4294967295"/>
          </p:nvPr>
        </p:nvSpPr>
        <p:spPr>
          <a:xfrm>
            <a:off x="830263" y="1506538"/>
            <a:ext cx="11606212" cy="5082225"/>
          </a:xfrm>
        </p:spPr>
        <p:txBody>
          <a:bodyPr/>
          <a:lstStyle/>
          <a:p>
            <a:pPr marL="0" indent="0">
              <a:buNone/>
            </a:pPr>
            <a:r>
              <a:rPr lang="en-US" sz="2448" dirty="0"/>
              <a:t>GET https://graph.microsoft.com/v1.0</a:t>
            </a:r>
            <a:r>
              <a:rPr lang="en-US" sz="2448" b="1" dirty="0"/>
              <a:t>/users/yina@contoso.com</a:t>
            </a:r>
          </a:p>
          <a:p>
            <a:pPr marL="0" indent="0">
              <a:buNone/>
            </a:pPr>
            <a:endParaRPr lang="en-US" sz="2448" dirty="0"/>
          </a:p>
          <a:p>
            <a:pPr marL="0" indent="0">
              <a:buNone/>
            </a:pPr>
            <a:r>
              <a:rPr lang="en-US" sz="2448" dirty="0"/>
              <a:t>GET https://graph.microsoft.com/v1.0</a:t>
            </a:r>
            <a:r>
              <a:rPr lang="en-US" sz="2448" b="1" dirty="0"/>
              <a:t>/me</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/users/&lt;id&gt;</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/users/yina@contoso.com?$select=</a:t>
            </a:r>
            <a:r>
              <a:rPr lang="en-US" sz="2448" b="1" dirty="0" err="1"/>
              <a:t>aboutMe</a:t>
            </a:r>
            <a:endParaRPr lang="en-US" sz="2448" b="1" dirty="0"/>
          </a:p>
          <a:p>
            <a:pPr marL="0" indent="0">
              <a:buNone/>
            </a:pPr>
            <a:endParaRPr lang="en-US" sz="2448" dirty="0"/>
          </a:p>
          <a:p>
            <a:pPr marL="0" indent="0">
              <a:buNone/>
            </a:pPr>
            <a:r>
              <a:rPr lang="en-US" sz="2448" dirty="0"/>
              <a:t>GET https://graph.microsoft.com/v1.0</a:t>
            </a:r>
            <a:r>
              <a:rPr lang="en-US" sz="2448" b="1" dirty="0"/>
              <a:t>/me/photo</a:t>
            </a:r>
          </a:p>
          <a:p>
            <a:pPr marL="0" indent="0">
              <a:buNone/>
            </a:pPr>
            <a:endParaRPr lang="en-US" sz="2448" dirty="0"/>
          </a:p>
        </p:txBody>
      </p:sp>
    </p:spTree>
    <p:custDataLst>
      <p:tags r:id="rId1"/>
    </p:custDataLst>
    <p:extLst>
      <p:ext uri="{BB962C8B-B14F-4D97-AF65-F5344CB8AC3E}">
        <p14:creationId xmlns:p14="http://schemas.microsoft.com/office/powerpoint/2010/main" val="776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6844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667816"/>
          </a:xfrm>
        </p:spPr>
        <p:txBody>
          <a:bodyPr/>
          <a:lstStyle/>
          <a:p>
            <a:pPr marL="0" indent="0">
              <a:buNone/>
            </a:pPr>
            <a:r>
              <a:rPr lang="en-US" sz="2448" dirty="0"/>
              <a:t>GET https://graph.microsoft.com/v1.0</a:t>
            </a:r>
            <a:r>
              <a:rPr lang="en-US" sz="2448" b="1" dirty="0"/>
              <a:t>/me/manager</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a:t>
            </a:r>
            <a:r>
              <a:rPr lang="en-US" sz="2448" b="1" dirty="0" err="1"/>
              <a:t>directReports</a:t>
            </a:r>
            <a:endParaRPr lang="en-US" sz="2448" b="1" dirty="0"/>
          </a:p>
          <a:p>
            <a:pPr marL="0" indent="0">
              <a:buNone/>
            </a:pPr>
            <a:endParaRPr lang="en-US" sz="2448" dirty="0"/>
          </a:p>
          <a:p>
            <a:pPr marL="0" indent="0">
              <a:buNone/>
            </a:pPr>
            <a:r>
              <a:rPr lang="en-US" sz="2448" dirty="0"/>
              <a:t>GET https://graph.microsoft.com/v1.0</a:t>
            </a:r>
            <a:r>
              <a:rPr lang="en-US" sz="2448" b="1" dirty="0"/>
              <a:t>/me/memberOf</a:t>
            </a:r>
          </a:p>
          <a:p>
            <a:pPr marL="0" indent="0">
              <a:buNone/>
            </a:pPr>
            <a:endParaRPr lang="en-US" sz="2448" dirty="0"/>
          </a:p>
          <a:p>
            <a:pPr marL="0" indent="0">
              <a:buNone/>
            </a:pPr>
            <a:r>
              <a:rPr lang="en-US" sz="2448" dirty="0"/>
              <a:t>GET https://graph.microsoft.com/v1.0/</a:t>
            </a:r>
            <a:r>
              <a:rPr lang="en-US" sz="2448" b="1" dirty="0"/>
              <a:t>users/&lt;id&gt;</a:t>
            </a:r>
          </a:p>
          <a:p>
            <a:pPr marL="0" indent="0">
              <a:buNone/>
            </a:pPr>
            <a:endParaRPr lang="en-US" sz="2448" b="1" dirty="0"/>
          </a:p>
          <a:p>
            <a:pPr marL="0" indent="0">
              <a:buNone/>
            </a:pPr>
            <a:r>
              <a:rPr lang="en-US" sz="2448" dirty="0"/>
              <a:t>GET https://graph.microsoft.com/v1.0/contoso.com</a:t>
            </a:r>
            <a:r>
              <a:rPr lang="en-US" sz="2448" b="1" dirty="0"/>
              <a:t>/users/&lt;id&gt;/photo</a:t>
            </a:r>
            <a:endParaRPr lang="en-US" sz="2448" dirty="0"/>
          </a:p>
          <a:p>
            <a:pPr marL="0" indent="0">
              <a:buNone/>
            </a:pPr>
            <a:endParaRPr lang="en-US" sz="2448" dirty="0"/>
          </a:p>
        </p:txBody>
      </p:sp>
    </p:spTree>
    <p:extLst>
      <p:ext uri="{BB962C8B-B14F-4D97-AF65-F5344CB8AC3E}">
        <p14:creationId xmlns:p14="http://schemas.microsoft.com/office/powerpoint/2010/main" val="35416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685"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400661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047600"/>
          </a:xfrm>
        </p:spPr>
        <p:txBody>
          <a:bodyPr/>
          <a:lstStyle/>
          <a:p>
            <a:pPr marL="0" indent="0">
              <a:buNone/>
            </a:pPr>
            <a:r>
              <a:rPr lang="en-US" sz="2448" dirty="0"/>
              <a:t>GET https://graph.microsoft.com/v1.0</a:t>
            </a:r>
            <a:r>
              <a:rPr lang="en-US" sz="2448" b="1" dirty="0"/>
              <a:t>/me/messages</a:t>
            </a:r>
          </a:p>
          <a:p>
            <a:pPr marL="0" indent="0">
              <a:buNone/>
            </a:pPr>
            <a:endParaRPr lang="en-US" sz="2448" dirty="0"/>
          </a:p>
          <a:p>
            <a:pPr marL="0" indent="0">
              <a:buNone/>
            </a:pPr>
            <a:r>
              <a:rPr lang="en-US" sz="2448" dirty="0"/>
              <a:t>GET https://graph.microsoft.com/v1.0</a:t>
            </a:r>
            <a:r>
              <a:rPr lang="en-US" sz="2448" b="1" dirty="0"/>
              <a:t>/me/messages?$top=5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/messages?$top=5&amp;$skip=5&amp;$</a:t>
            </a:r>
            <a:r>
              <a:rPr lang="en-US" sz="2448" b="1" dirty="0" err="1"/>
              <a:t>orderby</a:t>
            </a:r>
            <a:r>
              <a:rPr lang="en-US" sz="2448" b="1" dirty="0"/>
              <a:t>=</a:t>
            </a:r>
            <a:r>
              <a:rPr lang="en-US" sz="2448" b="1" dirty="0" err="1"/>
              <a:t>DateTimeCreated</a:t>
            </a:r>
            <a:r>
              <a:rPr lang="en-US" sz="2448" b="1" dirty="0"/>
              <a:t> </a:t>
            </a:r>
          </a:p>
          <a:p>
            <a:pPr marL="0" indent="0">
              <a:buNone/>
            </a:pPr>
            <a:endParaRPr lang="en-US" sz="2448" dirty="0"/>
          </a:p>
          <a:p>
            <a:pPr marL="0" indent="0">
              <a:buNone/>
            </a:pPr>
            <a:r>
              <a:rPr lang="en-US" sz="2448" dirty="0"/>
              <a:t>GET https://graph.microsoft.com/v1.0</a:t>
            </a:r>
            <a:r>
              <a:rPr lang="en-US" sz="2448" b="1" dirty="0"/>
              <a:t>/me</a:t>
            </a:r>
          </a:p>
          <a:p>
            <a:pPr marL="685437" indent="0">
              <a:buNone/>
            </a:pPr>
            <a:r>
              <a:rPr lang="en-US" sz="2448" b="1" dirty="0"/>
              <a:t>/messages?$top=5&amp;$select=</a:t>
            </a:r>
            <a:r>
              <a:rPr lang="en-US" sz="2448" b="1" dirty="0" err="1"/>
              <a:t>Subject,Sender</a:t>
            </a:r>
            <a:r>
              <a:rPr lang="en-US" sz="2448" b="1" dirty="0"/>
              <a:t>&amp;</a:t>
            </a:r>
          </a:p>
          <a:p>
            <a:pPr marL="685437" indent="0">
              <a:buNone/>
            </a:pPr>
            <a:r>
              <a:rPr lang="en-US" sz="2448" b="1" dirty="0"/>
              <a:t>$search="</a:t>
            </a:r>
            <a:r>
              <a:rPr lang="en-US" sz="2448" b="1" dirty="0" err="1"/>
              <a:t>from:alexd@contoso.com</a:t>
            </a:r>
            <a:r>
              <a:rPr lang="en-US" sz="2448" b="1" dirty="0"/>
              <a:t>"</a:t>
            </a:r>
          </a:p>
          <a:p>
            <a:pPr marL="0" indent="0">
              <a:buNone/>
            </a:pPr>
            <a:endParaRPr lang="en-US" sz="1836" dirty="0"/>
          </a:p>
          <a:p>
            <a:pPr marL="0" indent="0">
              <a:buNone/>
            </a:pPr>
            <a:endParaRPr lang="en-US" sz="2856" dirty="0"/>
          </a:p>
        </p:txBody>
      </p:sp>
    </p:spTree>
    <p:extLst>
      <p:ext uri="{BB962C8B-B14F-4D97-AF65-F5344CB8AC3E}">
        <p14:creationId xmlns:p14="http://schemas.microsoft.com/office/powerpoint/2010/main" val="22690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2426554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https://graph.microsoft.com/v1.0</a:t>
            </a:r>
            <a:r>
              <a:rPr lang="en-US" sz="2448" b="1" dirty="0"/>
              <a:t>/me/events</a:t>
            </a:r>
          </a:p>
          <a:p>
            <a:pPr marL="0" indent="0">
              <a:buNone/>
            </a:pPr>
            <a:endParaRPr lang="en-US" sz="2448" dirty="0"/>
          </a:p>
          <a:p>
            <a:pPr marL="0" indent="0">
              <a:buNone/>
            </a:pPr>
            <a:r>
              <a:rPr lang="en-US" sz="2448" dirty="0"/>
              <a:t>GET https://graph.microsoft.com/v1.0</a:t>
            </a:r>
            <a:r>
              <a:rPr lang="en-US" sz="2448" b="1" dirty="0"/>
              <a:t>/me/events?$top=5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a:t>
            </a:r>
            <a:r>
              <a:rPr lang="en-US" sz="2448" b="1" dirty="0" err="1"/>
              <a:t>calendarview?startdatetime</a:t>
            </a:r>
            <a:r>
              <a:rPr lang="en-US" sz="2448" b="1" dirty="0"/>
              <a:t>=2015-04-01t01:00:00z</a:t>
            </a:r>
          </a:p>
          <a:p>
            <a:pPr marL="0" indent="0">
              <a:buNone/>
            </a:pPr>
            <a:r>
              <a:rPr lang="en-US" sz="2448"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13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708105" y="2804271"/>
            <a:ext cx="3460767" cy="107023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177606" y="1063844"/>
            <a:ext cx="3012118" cy="2443089"/>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5663" y="2680364"/>
            <a:ext cx="1044227" cy="1655184"/>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8293" y="804325"/>
            <a:ext cx="1069780" cy="188179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25" y="3127405"/>
            <a:ext cx="4328503" cy="15779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4880" y="1768004"/>
            <a:ext cx="1015894"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3878" y="1367809"/>
            <a:ext cx="1692889" cy="131761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33" y="2275489"/>
            <a:ext cx="4158485" cy="119164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69008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496633"/>
          </a:xfrm>
        </p:spPr>
        <p:txBody>
          <a:bodyPr/>
          <a:lstStyle/>
          <a:p>
            <a:pPr marL="0" indent="0">
              <a:buNone/>
            </a:pPr>
            <a:r>
              <a:rPr lang="en-US" sz="2448" dirty="0"/>
              <a:t>GET https://graph.microsoft.com/v1.0</a:t>
            </a:r>
            <a:r>
              <a:rPr lang="en-US" sz="2448" b="1" dirty="0"/>
              <a:t>/me/drive/root/children</a:t>
            </a:r>
          </a:p>
          <a:p>
            <a:pPr marL="0" indent="0">
              <a:buNone/>
            </a:pPr>
            <a:endParaRPr lang="en-US" sz="2448" dirty="0"/>
          </a:p>
          <a:p>
            <a:pPr marL="0" indent="0">
              <a:buNone/>
            </a:pPr>
            <a:r>
              <a:rPr lang="en-US" sz="2448" dirty="0"/>
              <a:t>GET https://graph.microsoft.com/v1.0</a:t>
            </a:r>
            <a:r>
              <a:rPr lang="en-US" sz="2448" b="1" dirty="0"/>
              <a:t>/me/drive/items/&lt;id&gt;</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/drive/items/&lt;id&gt;/</a:t>
            </a:r>
            <a:r>
              <a:rPr lang="en-US" sz="2448" b="1" dirty="0" err="1"/>
              <a:t>lastModifiedByUser</a:t>
            </a:r>
            <a:endParaRPr lang="en-US" sz="2448" b="1" dirty="0"/>
          </a:p>
          <a:p>
            <a:pPr marL="0" indent="0">
              <a:buNone/>
            </a:pPr>
            <a:endParaRPr lang="en-US" sz="2448" dirty="0"/>
          </a:p>
          <a:p>
            <a:pPr marL="0" indent="0">
              <a:buNone/>
            </a:pPr>
            <a:r>
              <a:rPr lang="en-US" sz="2448" dirty="0"/>
              <a:t>GET https://graph.microsoft.com/v1.0/mary@contoso.com</a:t>
            </a:r>
            <a:r>
              <a:rPr lang="en-US" sz="2448" b="1" dirty="0"/>
              <a:t>/drive</a:t>
            </a:r>
          </a:p>
          <a:p>
            <a:pPr marL="0" indent="0">
              <a:buNone/>
            </a:pPr>
            <a:r>
              <a:rPr lang="en-US" sz="2448" b="1" dirty="0"/>
              <a:t>	/root/children</a:t>
            </a:r>
          </a:p>
          <a:p>
            <a:pPr marL="0" indent="0">
              <a:buNone/>
            </a:pPr>
            <a:endParaRPr lang="en-US" sz="2448" dirty="0"/>
          </a:p>
          <a:p>
            <a:pPr marL="0" indent="0">
              <a:buNone/>
            </a:pPr>
            <a:r>
              <a:rPr lang="en-US" sz="2448" dirty="0"/>
              <a:t>GET https://graph.microsoft.com/v1.0</a:t>
            </a:r>
            <a:r>
              <a:rPr lang="en-US" sz="2448" b="1" dirty="0"/>
              <a:t>/mary@contoso.com</a:t>
            </a:r>
          </a:p>
          <a:p>
            <a:pPr marL="0" indent="0">
              <a:buNone/>
            </a:pPr>
            <a:r>
              <a:rPr lang="en-US" sz="2448" b="1" dirty="0"/>
              <a:t>	/drive/items/&lt;id&gt;/</a:t>
            </a:r>
            <a:r>
              <a:rPr lang="en-US" sz="2448" b="1" dirty="0" err="1"/>
              <a:t>lastModifiedByUser</a:t>
            </a:r>
            <a:r>
              <a:rPr lang="en-US" sz="2448" b="1" dirty="0"/>
              <a:t>/manager</a:t>
            </a:r>
          </a:p>
          <a:p>
            <a:pPr marL="0" indent="0">
              <a:buNone/>
            </a:pPr>
            <a:endParaRPr lang="en-US" sz="2448" dirty="0"/>
          </a:p>
        </p:txBody>
      </p:sp>
    </p:spTree>
    <p:extLst>
      <p:ext uri="{BB962C8B-B14F-4D97-AF65-F5344CB8AC3E}">
        <p14:creationId xmlns:p14="http://schemas.microsoft.com/office/powerpoint/2010/main" val="21223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12934" y="811809"/>
            <a:ext cx="9323376" cy="3157186"/>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79282" y="1236356"/>
            <a:ext cx="5354196" cy="4347167"/>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50494" y="1986205"/>
            <a:ext cx="6183407" cy="453102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a:t>
            </a:r>
          </a:p>
        </p:txBody>
      </p:sp>
      <p:grpSp>
        <p:nvGrpSpPr>
          <p:cNvPr id="221" name="Group 220"/>
          <p:cNvGrpSpPr/>
          <p:nvPr/>
        </p:nvGrpSpPr>
        <p:grpSpPr>
          <a:xfrm>
            <a:off x="6176350" y="3520328"/>
            <a:ext cx="3426242" cy="204671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93909" y="3496756"/>
            <a:ext cx="2467911" cy="1180302"/>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607328" y="3281563"/>
            <a:ext cx="4627219" cy="2118521"/>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406629" y="812139"/>
            <a:ext cx="9323376" cy="3157186"/>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385425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REST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https://graph.microsoft.com/v1.0/me</a:t>
            </a:r>
            <a:r>
              <a:rPr lang="en-US" sz="2448" b="1" dirty="0"/>
              <a:t>/planner/tasks</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/users/yina@contoso.com/planner/tasks</a:t>
            </a:r>
          </a:p>
          <a:p>
            <a:pPr marL="0" indent="0">
              <a:buNone/>
            </a:pPr>
            <a:endParaRPr lang="en-US" sz="2448" dirty="0"/>
          </a:p>
          <a:p>
            <a:pPr marL="0" indent="0">
              <a:buNone/>
            </a:pPr>
            <a:r>
              <a:rPr lang="en-US" sz="2448" dirty="0"/>
              <a:t>GET https://graph.microsoft.</a:t>
            </a:r>
            <a:r>
              <a:rPr lang="en-US" sz="2448"/>
              <a:t>com/v1.0/</a:t>
            </a:r>
            <a:r>
              <a:rPr lang="en-US" sz="2448" dirty="0"/>
              <a:t>contoso.com</a:t>
            </a:r>
          </a:p>
          <a:p>
            <a:pPr marL="0" indent="0">
              <a:buNone/>
            </a:pPr>
            <a:r>
              <a:rPr lang="en-US" sz="2448" dirty="0"/>
              <a:t>	</a:t>
            </a:r>
            <a:r>
              <a:rPr lang="en-US" sz="2448" b="1" dirty="0"/>
              <a:t>/groups/&lt;id&gt;/planner/plans/&lt;id&gt;/tasks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541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4654595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p:txBody>
          <a:bodyPr/>
          <a:lstStyle/>
          <a:p>
            <a:pPr lvl="1"/>
            <a:r>
              <a:rPr lang="en-US" dirty="0"/>
              <a:t>Sign users in using OpenID Connect</a:t>
            </a:r>
          </a:p>
          <a:p>
            <a:pPr lvl="1"/>
            <a:endParaRPr lang="en-US" dirty="0"/>
          </a:p>
          <a:p>
            <a:pPr lvl="1"/>
            <a:r>
              <a:rPr lang="en-US" dirty="0"/>
              <a:t>Azure AD and Office 365 services</a:t>
            </a:r>
          </a:p>
          <a:p>
            <a:pPr lvl="1"/>
            <a:endParaRPr lang="en-US" dirty="0"/>
          </a:p>
          <a:p>
            <a:pPr lvl="1"/>
            <a:r>
              <a:rPr lang="en-US" dirty="0"/>
              <a:t>Supports MFA and federated user sign-in</a:t>
            </a:r>
          </a:p>
          <a:p>
            <a:pPr lvl="1"/>
            <a:endParaRPr lang="en-US" dirty="0"/>
          </a:p>
          <a:p>
            <a:pPr lvl="1"/>
            <a:r>
              <a:rPr lang="en-US" dirty="0"/>
              <a:t>Device apps, web sites, SPAs, and service apps</a:t>
            </a:r>
          </a:p>
          <a:p>
            <a:pPr lvl="1"/>
            <a:endParaRPr lang="en-US" dirty="0"/>
          </a:p>
          <a:p>
            <a:pPr lvl="1"/>
            <a:r>
              <a:rPr lang="en-US"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for interacting with the Microsoft Graph</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Web platform</a:t>
            </a:r>
          </a:p>
          <a:p>
            <a:r>
              <a:rPr lang="en-US" dirty="0">
                <a:solidFill>
                  <a:schemeClr val="tx1"/>
                </a:solidFill>
                <a:latin typeface="+mn-lt"/>
              </a:rPr>
              <a:t>Add a web platform to your application registration. </a:t>
            </a:r>
          </a:p>
        </p:txBody>
      </p:sp>
      <p:sp>
        <p:nvSpPr>
          <p:cNvPr id="5" name="Text Placeholder 4"/>
          <p:cNvSpPr>
            <a:spLocks noGrp="1"/>
          </p:cNvSpPr>
          <p:nvPr>
            <p:ph type="body" sz="quarter" idx="13"/>
          </p:nvPr>
        </p:nvSpPr>
        <p:spPr>
          <a:xfrm>
            <a:off x="8307388" y="5026025"/>
            <a:ext cx="3690937" cy="1483355"/>
          </a:xfrm>
        </p:spPr>
        <p:txBody>
          <a:bodyPr/>
          <a:lstStyle/>
          <a:p>
            <a:r>
              <a:rPr lang="en-US" sz="1600" b="1" dirty="0"/>
              <a:t>Optionally add permissions</a:t>
            </a:r>
          </a:p>
          <a:p>
            <a:r>
              <a:rPr lang="en-US" dirty="0">
                <a:solidFill>
                  <a:schemeClr val="tx1"/>
                </a:solidFill>
                <a:latin typeface="+mn-lt"/>
              </a:rPr>
              <a:t>Add permissions that your application will need if your admin will consent for all users.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Or leverage dynamic consent for requesting permissions.</a:t>
            </a:r>
          </a:p>
        </p:txBody>
      </p:sp>
      <p:pic>
        <p:nvPicPr>
          <p:cNvPr id="17" name="Picture Placeholder 16">
            <a:extLst>
              <a:ext uri="{FF2B5EF4-FFF2-40B4-BE49-F238E27FC236}">
                <a16:creationId xmlns:a16="http://schemas.microsoft.com/office/drawing/2014/main" id="{DEB37E17-060B-6347-85DF-3C2B8926FCE6}"/>
              </a:ext>
            </a:extLst>
          </p:cNvPr>
          <p:cNvPicPr>
            <a:picLocks noGrp="1" noChangeAspect="1"/>
          </p:cNvPicPr>
          <p:nvPr>
            <p:ph type="pic" sz="quarter" idx="14"/>
          </p:nvPr>
        </p:nvPicPr>
        <p:blipFill>
          <a:blip r:embed="rId3"/>
          <a:srcRect t="1896" b="1896"/>
          <a:stretch>
            <a:fillRect/>
          </a:stretch>
        </p:blipFill>
        <p:spPr/>
      </p:pic>
      <p:pic>
        <p:nvPicPr>
          <p:cNvPr id="37" name="Picture Placeholder 36">
            <a:extLst>
              <a:ext uri="{FF2B5EF4-FFF2-40B4-BE49-F238E27FC236}">
                <a16:creationId xmlns:a16="http://schemas.microsoft.com/office/drawing/2014/main" id="{E1054A2F-D8D7-234A-9EF6-874F051A07C2}"/>
              </a:ext>
            </a:extLst>
          </p:cNvPr>
          <p:cNvPicPr>
            <a:picLocks noGrp="1" noChangeAspect="1"/>
          </p:cNvPicPr>
          <p:nvPr>
            <p:ph type="pic" sz="quarter" idx="15"/>
          </p:nvPr>
        </p:nvPicPr>
        <p:blipFill>
          <a:blip r:embed="rId4"/>
          <a:stretch>
            <a:fillRect/>
          </a:stretch>
        </p:blipFill>
        <p:spPr>
          <a:xfrm>
            <a:off x="4386263" y="2163638"/>
            <a:ext cx="3690937" cy="2264715"/>
          </a:xfrm>
        </p:spPr>
      </p:pic>
      <p:pic>
        <p:nvPicPr>
          <p:cNvPr id="45" name="Picture 44">
            <a:extLst>
              <a:ext uri="{FF2B5EF4-FFF2-40B4-BE49-F238E27FC236}">
                <a16:creationId xmlns:a16="http://schemas.microsoft.com/office/drawing/2014/main" id="{C5FB5C08-D161-7D49-8B85-6EE3ED775A89}"/>
              </a:ext>
            </a:extLst>
          </p:cNvPr>
          <p:cNvPicPr>
            <a:picLocks noChangeAspect="1"/>
          </p:cNvPicPr>
          <p:nvPr/>
        </p:nvPicPr>
        <p:blipFill>
          <a:blip r:embed="rId5"/>
          <a:stretch>
            <a:fillRect/>
          </a:stretch>
        </p:blipFill>
        <p:spPr>
          <a:xfrm>
            <a:off x="8447087" y="2441543"/>
            <a:ext cx="3238323" cy="1709115"/>
          </a:xfrm>
          <a:prstGeom prst="rect">
            <a:avLst/>
          </a:prstGeom>
        </p:spPr>
      </p:pic>
    </p:spTree>
    <p:extLst>
      <p:ext uri="{BB962C8B-B14F-4D97-AF65-F5344CB8AC3E}">
        <p14:creationId xmlns:p14="http://schemas.microsoft.com/office/powerpoint/2010/main" val="11314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022197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3F3B0E-C859-E142-BF22-2B662E436612}"/>
              </a:ext>
            </a:extLst>
          </p:cNvPr>
          <p:cNvSpPr>
            <a:spLocks noGrp="1"/>
          </p:cNvSpPr>
          <p:nvPr>
            <p:ph type="title"/>
          </p:nvPr>
        </p:nvSpPr>
        <p:spPr/>
        <p:txBody>
          <a:bodyPr/>
          <a:lstStyle/>
          <a:p>
            <a:r>
              <a:rPr lang="en-US" dirty="0"/>
              <a:t>Microsoft Graph</a:t>
            </a:r>
            <a:br>
              <a:rPr lang="en-US" dirty="0"/>
            </a:br>
            <a:r>
              <a:rPr lang="en-US" dirty="0"/>
              <a:t>REST API</a:t>
            </a:r>
          </a:p>
        </p:txBody>
      </p:sp>
    </p:spTree>
    <p:extLst>
      <p:ext uri="{BB962C8B-B14F-4D97-AF65-F5344CB8AC3E}">
        <p14:creationId xmlns:p14="http://schemas.microsoft.com/office/powerpoint/2010/main" val="1041125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407572" y="3234166"/>
            <a:ext cx="159522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userPhoto</a:t>
            </a:r>
            <a:endParaRPr lang="en-US" sz="2399" dirty="0">
              <a:gradFill>
                <a:gsLst>
                  <a:gs pos="0">
                    <a:srgbClr val="404040"/>
                  </a:gs>
                  <a:gs pos="55000">
                    <a:srgbClr val="404040"/>
                  </a:gs>
                </a:gsLst>
                <a:lin ang="5400000" scaled="0"/>
              </a:gradFill>
            </a:endParaRPr>
          </a:p>
        </p:txBody>
      </p:sp>
      <p:sp>
        <p:nvSpPr>
          <p:cNvPr id="7" name="Rectangle 6"/>
          <p:cNvSpPr/>
          <p:nvPr/>
        </p:nvSpPr>
        <p:spPr bwMode="auto">
          <a:xfrm>
            <a:off x="5578222" y="1973875"/>
            <a:ext cx="1226894" cy="747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277637" y="3262861"/>
            <a:ext cx="1828065"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department</a:t>
            </a:r>
          </a:p>
        </p:txBody>
      </p:sp>
      <p:sp>
        <p:nvSpPr>
          <p:cNvPr id="11" name="Rectangle 10"/>
          <p:cNvSpPr/>
          <p:nvPr/>
        </p:nvSpPr>
        <p:spPr>
          <a:xfrm>
            <a:off x="5590248" y="3262861"/>
            <a:ext cx="1202840"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mobile</a:t>
            </a:r>
          </a:p>
        </p:txBody>
      </p:sp>
      <p:sp>
        <p:nvSpPr>
          <p:cNvPr id="12" name="Rectangle 11"/>
          <p:cNvSpPr/>
          <p:nvPr/>
        </p:nvSpPr>
        <p:spPr>
          <a:xfrm>
            <a:off x="5468059" y="3262861"/>
            <a:ext cx="1447218" cy="470725"/>
          </a:xfrm>
          <a:prstGeom prst="rect">
            <a:avLst/>
          </a:prstGeom>
        </p:spPr>
        <p:txBody>
          <a:bodyPr wrap="square">
            <a:spAutoFit/>
          </a:bodyPr>
          <a:lstStyle/>
          <a:p>
            <a:pPr>
              <a:defRPr/>
            </a:pPr>
            <a:r>
              <a:rPr lang="en-US" sz="2399" dirty="0" err="1">
                <a:gradFill>
                  <a:gsLst>
                    <a:gs pos="0">
                      <a:srgbClr val="404040"/>
                    </a:gs>
                    <a:gs pos="55000">
                      <a:srgbClr val="404040"/>
                    </a:gs>
                  </a:gsLst>
                  <a:lin ang="5400000" scaled="0"/>
                </a:gradFill>
              </a:rPr>
              <a:t>aboutMe</a:t>
            </a:r>
            <a:endParaRPr lang="en-US" sz="2399" dirty="0">
              <a:gradFill>
                <a:gsLst>
                  <a:gs pos="0">
                    <a:srgbClr val="404040"/>
                  </a:gs>
                  <a:gs pos="55000">
                    <a:srgbClr val="404040"/>
                  </a:gs>
                </a:gsLst>
                <a:lin ang="5400000" scaled="0"/>
              </a:gradFill>
            </a:endParaRPr>
          </a:p>
        </p:txBody>
      </p:sp>
      <p:sp>
        <p:nvSpPr>
          <p:cNvPr id="13" name="Rectangle 12"/>
          <p:cNvSpPr/>
          <p:nvPr/>
        </p:nvSpPr>
        <p:spPr>
          <a:xfrm>
            <a:off x="5531886" y="3262861"/>
            <a:ext cx="1319566" cy="461537"/>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birthday</a:t>
            </a:r>
          </a:p>
        </p:txBody>
      </p:sp>
      <p:sp>
        <p:nvSpPr>
          <p:cNvPr id="14" name="Rectangle 13"/>
          <p:cNvSpPr/>
          <p:nvPr/>
        </p:nvSpPr>
        <p:spPr>
          <a:xfrm>
            <a:off x="5801836" y="3262861"/>
            <a:ext cx="779664"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tags</a:t>
            </a:r>
          </a:p>
        </p:txBody>
      </p:sp>
      <p:sp>
        <p:nvSpPr>
          <p:cNvPr id="15" name="Rectangle 14"/>
          <p:cNvSpPr/>
          <p:nvPr/>
        </p:nvSpPr>
        <p:spPr>
          <a:xfrm>
            <a:off x="5524960" y="3262861"/>
            <a:ext cx="1358941"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hireDate</a:t>
            </a:r>
            <a:endParaRPr lang="en-US" sz="2399" dirty="0">
              <a:gradFill>
                <a:gsLst>
                  <a:gs pos="0">
                    <a:srgbClr val="404040"/>
                  </a:gs>
                  <a:gs pos="55000">
                    <a:srgbClr val="404040"/>
                  </a:gs>
                </a:gsLst>
                <a:lin ang="5400000" scaled="0"/>
              </a:gradFill>
            </a:endParaRPr>
          </a:p>
        </p:txBody>
      </p:sp>
      <p:sp>
        <p:nvSpPr>
          <p:cNvPr id="16" name="Rectangle 15"/>
          <p:cNvSpPr/>
          <p:nvPr/>
        </p:nvSpPr>
        <p:spPr>
          <a:xfrm>
            <a:off x="5002977" y="3262861"/>
            <a:ext cx="241758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thumbnailPhoto</a:t>
            </a:r>
            <a:endParaRPr lang="en-US" sz="2399" dirty="0">
              <a:gradFill>
                <a:gsLst>
                  <a:gs pos="0">
                    <a:srgbClr val="404040"/>
                  </a:gs>
                  <a:gs pos="55000">
                    <a:srgbClr val="404040"/>
                  </a:gs>
                </a:gsLst>
                <a:lin ang="5400000" scaled="0"/>
              </a:gradFill>
            </a:endParaRPr>
          </a:p>
        </p:txBody>
      </p:sp>
      <p:sp>
        <p:nvSpPr>
          <p:cNvPr id="17" name="Rectangle 16"/>
          <p:cNvSpPr/>
          <p:nvPr/>
        </p:nvSpPr>
        <p:spPr>
          <a:xfrm>
            <a:off x="5578223" y="3262861"/>
            <a:ext cx="1251821"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address</a:t>
            </a:r>
          </a:p>
        </p:txBody>
      </p:sp>
      <p:sp>
        <p:nvSpPr>
          <p:cNvPr id="18" name="Rectangle 17"/>
          <p:cNvSpPr/>
          <p:nvPr/>
        </p:nvSpPr>
        <p:spPr>
          <a:xfrm>
            <a:off x="5592227" y="3262861"/>
            <a:ext cx="1216704"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jobTitle</a:t>
            </a:r>
            <a:endParaRPr lang="en-US" sz="2399" dirty="0">
              <a:gradFill>
                <a:gsLst>
                  <a:gs pos="0">
                    <a:srgbClr val="404040"/>
                  </a:gs>
                  <a:gs pos="55000">
                    <a:srgbClr val="404040"/>
                  </a:gs>
                </a:gsLst>
                <a:lin ang="5400000" scaled="0"/>
              </a:gradFill>
            </a:endParaRPr>
          </a:p>
        </p:txBody>
      </p:sp>
      <p:sp>
        <p:nvSpPr>
          <p:cNvPr id="19" name="Rectangle 18"/>
          <p:cNvSpPr/>
          <p:nvPr/>
        </p:nvSpPr>
        <p:spPr>
          <a:xfrm>
            <a:off x="5721218" y="3262861"/>
            <a:ext cx="960022"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name</a:t>
            </a:r>
          </a:p>
        </p:txBody>
      </p:sp>
      <p:sp>
        <p:nvSpPr>
          <p:cNvPr id="20" name="Rectangle 19"/>
          <p:cNvSpPr/>
          <p:nvPr/>
        </p:nvSpPr>
        <p:spPr>
          <a:xfrm>
            <a:off x="5802137" y="3262861"/>
            <a:ext cx="791627"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alias</a:t>
            </a:r>
          </a:p>
        </p:txBody>
      </p:sp>
      <p:sp>
        <p:nvSpPr>
          <p:cNvPr id="21" name="Rectangle 20"/>
          <p:cNvSpPr/>
          <p:nvPr/>
        </p:nvSpPr>
        <p:spPr>
          <a:xfrm>
            <a:off x="5280600" y="3262861"/>
            <a:ext cx="1854255"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pastProjects</a:t>
            </a:r>
            <a:endParaRPr lang="en-US" sz="2399" dirty="0">
              <a:gradFill>
                <a:gsLst>
                  <a:gs pos="0">
                    <a:srgbClr val="404040"/>
                  </a:gs>
                  <a:gs pos="55000">
                    <a:srgbClr val="404040"/>
                  </a:gs>
                </a:gsLst>
                <a:lin ang="5400000" scaled="0"/>
              </a:gradFill>
            </a:endParaRPr>
          </a:p>
        </p:txBody>
      </p:sp>
      <p:sp>
        <p:nvSpPr>
          <p:cNvPr id="22" name="Rectangle 21"/>
          <p:cNvSpPr/>
          <p:nvPr/>
        </p:nvSpPr>
        <p:spPr>
          <a:xfrm>
            <a:off x="5093509" y="3262861"/>
            <a:ext cx="2231136"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responsibilities</a:t>
            </a:r>
          </a:p>
        </p:txBody>
      </p:sp>
      <p:sp>
        <p:nvSpPr>
          <p:cNvPr id="23" name="Rectangle 22"/>
          <p:cNvSpPr/>
          <p:nvPr/>
        </p:nvSpPr>
        <p:spPr>
          <a:xfrm>
            <a:off x="5592227" y="3262861"/>
            <a:ext cx="1218339"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schools</a:t>
            </a:r>
          </a:p>
        </p:txBody>
      </p:sp>
      <p:sp>
        <p:nvSpPr>
          <p:cNvPr id="24" name="Rectangle 23"/>
          <p:cNvSpPr/>
          <p:nvPr/>
        </p:nvSpPr>
        <p:spPr>
          <a:xfrm>
            <a:off x="5780506" y="3262861"/>
            <a:ext cx="834134"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skills</a:t>
            </a:r>
          </a:p>
        </p:txBody>
      </p:sp>
      <p:sp>
        <p:nvSpPr>
          <p:cNvPr id="5" name="Oval 4"/>
          <p:cNvSpPr/>
          <p:nvPr/>
        </p:nvSpPr>
        <p:spPr bwMode="auto">
          <a:xfrm>
            <a:off x="4694851" y="2037571"/>
            <a:ext cx="2947572" cy="28886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692323" y="2121374"/>
            <a:ext cx="998693" cy="487694"/>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99"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55211" y="2574443"/>
            <a:ext cx="1463761" cy="2085518"/>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273939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D4B9356D-81FC-4BC8-B47C-7379BAF08BC8}">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1702</Words>
  <Application>Microsoft Office PowerPoint</Application>
  <PresentationFormat>Custom</PresentationFormat>
  <Paragraphs>396</Paragraphs>
  <Slides>31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Semibold</vt:lpstr>
      <vt:lpstr>Segoe UI Semilight</vt:lpstr>
      <vt:lpstr>Wingdings</vt:lpstr>
      <vt:lpstr>Office 365 PPT Template - 2017</vt:lpstr>
      <vt:lpstr>Build apps with the Microsoft Graph REST API</vt:lpstr>
      <vt:lpstr>Microsoft Graph  REST API</vt:lpstr>
      <vt:lpstr>Microsoft 365 Platform</vt:lpstr>
      <vt:lpstr>Microsoft Graph Gateway to your data in the Microsoft-cloud  </vt:lpstr>
      <vt:lpstr>Microsoft Graph, gateway to Office 365</vt:lpstr>
      <vt:lpstr>Office 365 direct API Endpoints</vt:lpstr>
      <vt:lpstr>Accessing the Microsoft Graph</vt:lpstr>
      <vt:lpstr>Microsoft Graph REST API</vt:lpstr>
      <vt:lpstr>/me</vt:lpstr>
      <vt:lpstr>Code</vt:lpstr>
      <vt:lpstr>/users</vt:lpstr>
      <vt:lpstr>Code</vt:lpstr>
      <vt:lpstr>/messages</vt:lpstr>
      <vt:lpstr>Code</vt:lpstr>
      <vt:lpstr>/events</vt:lpstr>
      <vt:lpstr>Code</vt:lpstr>
      <vt:lpstr>/drive</vt:lpstr>
      <vt:lpstr>Code</vt:lpstr>
      <vt:lpstr>/tasks</vt:lpstr>
      <vt:lpstr>Code</vt:lpstr>
      <vt:lpstr>API</vt:lpstr>
      <vt:lpstr>Azure AD Applications: The Microsoft Graph Dependency</vt:lpstr>
      <vt:lpstr>Single authentication flow for Office 365</vt:lpstr>
      <vt:lpstr>Common consent</vt:lpstr>
      <vt:lpstr>Authentication Options</vt:lpstr>
      <vt:lpstr>Microsoft Account + Azure AD</vt:lpstr>
      <vt:lpstr>Registering an Azure AD application for interacting with the Microsoft Graph</vt:lpstr>
      <vt:lpstr>Application registration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2018-09-14T18:23:05Z</dcterms:modified>
</cp:coreProperties>
</file>